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</a:t>
            </a:r>
            <a:r>
              <a:rPr lang="en-US" dirty="0" smtClean="0">
                <a:solidFill>
                  <a:schemeClr val="bg1"/>
                </a:solidFill>
              </a:rPr>
              <a:t>esday</a:t>
            </a:r>
            <a:r>
              <a:rPr lang="en-US" dirty="0" smtClean="0">
                <a:solidFill>
                  <a:schemeClr val="bg1"/>
                </a:solidFill>
              </a:rPr>
              <a:t>, January </a:t>
            </a:r>
            <a:r>
              <a:rPr lang="en-US" dirty="0" smtClean="0">
                <a:solidFill>
                  <a:schemeClr val="bg1"/>
                </a:solidFill>
              </a:rPr>
              <a:t>25, </a:t>
            </a:r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Voluminous Vocabulary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Ecology Study Guide</a:t>
            </a: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</a:t>
            </a:r>
            <a:r>
              <a:rPr lang="en-US" sz="3000" u="sng" dirty="0" smtClean="0">
                <a:solidFill>
                  <a:schemeClr val="accent4"/>
                </a:solidFill>
              </a:rPr>
              <a:t>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dirty="0" smtClean="0">
                <a:solidFill>
                  <a:schemeClr val="accent4"/>
                </a:solidFill>
              </a:rPr>
              <a:t>Study </a:t>
            </a:r>
            <a:r>
              <a:rPr lang="en-US" sz="3000" dirty="0" smtClean="0">
                <a:solidFill>
                  <a:schemeClr val="accent4"/>
                </a:solidFill>
              </a:rPr>
              <a:t>for </a:t>
            </a:r>
            <a:r>
              <a:rPr lang="en-US" sz="3000" dirty="0" smtClean="0">
                <a:solidFill>
                  <a:schemeClr val="accent4"/>
                </a:solidFill>
              </a:rPr>
              <a:t>Ecology Quiz </a:t>
            </a:r>
            <a:r>
              <a:rPr lang="en-US" sz="3000" dirty="0" smtClean="0">
                <a:solidFill>
                  <a:schemeClr val="accent4"/>
                </a:solidFill>
              </a:rPr>
              <a:t>on Monday, January 30.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one of the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meerkats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</a:t>
            </a:r>
            <a:r>
              <a:rPr lang="en-US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Meerkat</a:t>
            </a:r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Manor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describe its niche.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Pencil.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describe how organisms interact with and within their environment (including biotic and abiotic features, niche, food chains &amp; webs, and predator-prey relationships).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34" y="190005"/>
            <a:ext cx="6246421" cy="64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56862</TotalTime>
  <Words>95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Wednesday, January 25, 2017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549</cp:revision>
  <cp:lastPrinted>2016-04-26T17:44:54Z</cp:lastPrinted>
  <dcterms:created xsi:type="dcterms:W3CDTF">2015-10-22T15:42:29Z</dcterms:created>
  <dcterms:modified xsi:type="dcterms:W3CDTF">2017-01-25T23:10:25Z</dcterms:modified>
</cp:coreProperties>
</file>